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7" r:id="rId12"/>
    <p:sldId id="268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AA7ADE1-51C2-46A7-A76E-B37C19F8E99C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3841AF9-DF77-464E-A617-B179B6955D1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2192287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ДЕТИ - ГЕРОИ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417075-svetik_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14" y="4584"/>
            <a:ext cx="9098210" cy="68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8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140968"/>
            <a:ext cx="7620000" cy="3727407"/>
          </a:xfrm>
        </p:spPr>
        <p:txBody>
          <a:bodyPr/>
          <a:lstStyle/>
          <a:p>
            <a:r>
              <a:rPr lang="ru-RU" dirty="0" smtClean="0"/>
              <a:t>Люди</a:t>
            </a:r>
            <a:r>
              <a:rPr lang="ru-RU" dirty="0"/>
              <a:t>! Покуда сердца стучатся,- помните!</a:t>
            </a:r>
          </a:p>
          <a:p>
            <a:r>
              <a:rPr lang="ru-RU" dirty="0"/>
              <a:t>Какою ценой завоевано счастье,- пожалуйста, помните!</a:t>
            </a:r>
          </a:p>
          <a:p>
            <a:r>
              <a:rPr lang="ru-RU" dirty="0"/>
              <a:t>Песню свою отправляя в полет,- помните!</a:t>
            </a:r>
          </a:p>
          <a:p>
            <a:r>
              <a:rPr lang="ru-RU" dirty="0"/>
              <a:t>О тех, кто уже никогда не споет,- помните!</a:t>
            </a:r>
          </a:p>
          <a:p>
            <a:r>
              <a:rPr lang="ru-RU" dirty="0"/>
              <a:t>Детям своим расскажите о них, чтоб запомнили!</a:t>
            </a:r>
          </a:p>
          <a:p>
            <a:r>
              <a:rPr lang="ru-RU" dirty="0"/>
              <a:t>Детям детей расскажите о них, чтобы тоже запомнили!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7191"/>
            <a:ext cx="3923928" cy="28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8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7620000" cy="3240360"/>
          </a:xfrm>
        </p:spPr>
        <p:txBody>
          <a:bodyPr>
            <a:normAutofit/>
          </a:bodyPr>
          <a:lstStyle/>
          <a:p>
            <a:r>
              <a:rPr lang="ru-RU" dirty="0" smtClean="0"/>
              <a:t>Во все </a:t>
            </a:r>
            <a:r>
              <a:rPr lang="ru-RU" dirty="0"/>
              <a:t>времена бессмертной Земли помните!</a:t>
            </a:r>
          </a:p>
          <a:p>
            <a:r>
              <a:rPr lang="ru-RU" dirty="0"/>
              <a:t>К мерцающим звездам ведя корабли,- о погибших помните!</a:t>
            </a:r>
          </a:p>
          <a:p>
            <a:r>
              <a:rPr lang="ru-RU" dirty="0"/>
              <a:t>Встречайте трепетную весну, люди Земли.</a:t>
            </a:r>
          </a:p>
          <a:p>
            <a:r>
              <a:rPr lang="ru-RU" dirty="0"/>
              <a:t>Убейте войну, прокляните войну, люди Земли!</a:t>
            </a:r>
          </a:p>
          <a:p>
            <a:r>
              <a:rPr lang="ru-RU" dirty="0"/>
              <a:t>Мечту пронесите через года и жизнью наполните!..</a:t>
            </a:r>
          </a:p>
          <a:p>
            <a:r>
              <a:rPr lang="ru-RU" dirty="0"/>
              <a:t>Но о тех, кто уже не придет никогда,- заклинаю,- помните!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651104" cy="33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4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" y="22586"/>
            <a:ext cx="8930192" cy="683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2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cOQVRvRfW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1341" cy="6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YcWQxgP2XU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1341" cy="6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wk2qAx8Tb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1341" cy="6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0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QQVzct0ZM7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1341" cy="6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Unvxkhvzi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1341" cy="6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q2D3n7fP4j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1341" cy="6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vIaDNE58Sq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1341" cy="6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VvZ1PbVsp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1341" cy="6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49</TotalTime>
  <Words>113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ДЕТИ - ГЕРОИ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- ГЕРОИ</dc:title>
  <dc:creator>User</dc:creator>
  <cp:lastModifiedBy>User</cp:lastModifiedBy>
  <cp:revision>5</cp:revision>
  <dcterms:created xsi:type="dcterms:W3CDTF">2018-05-04T15:28:45Z</dcterms:created>
  <dcterms:modified xsi:type="dcterms:W3CDTF">2018-05-04T16:18:13Z</dcterms:modified>
</cp:coreProperties>
</file>